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42" d="100"/>
          <a:sy n="42" d="100"/>
        </p:scale>
        <p:origin x="60" y="5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shan" userId="f0507bd5fd73d498" providerId="LiveId" clId="{B4F781FA-0901-4439-AD0F-65A670FCC03A}"/>
    <pc:docChg chg="addSld modSld">
      <pc:chgData name="Eshan" userId="f0507bd5fd73d498" providerId="LiveId" clId="{B4F781FA-0901-4439-AD0F-65A670FCC03A}" dt="2021-12-11T12:01:25.748" v="49" actId="22"/>
      <pc:docMkLst>
        <pc:docMk/>
      </pc:docMkLst>
      <pc:sldChg chg="addSp new mod">
        <pc:chgData name="Eshan" userId="f0507bd5fd73d498" providerId="LiveId" clId="{B4F781FA-0901-4439-AD0F-65A670FCC03A}" dt="2021-12-11T11:09:40.625" v="4" actId="22"/>
        <pc:sldMkLst>
          <pc:docMk/>
          <pc:sldMk cId="432985728" sldId="257"/>
        </pc:sldMkLst>
        <pc:picChg chg="add">
          <ac:chgData name="Eshan" userId="f0507bd5fd73d498" providerId="LiveId" clId="{B4F781FA-0901-4439-AD0F-65A670FCC03A}" dt="2021-12-11T11:09:40.625" v="4" actId="22"/>
          <ac:picMkLst>
            <pc:docMk/>
            <pc:sldMk cId="432985728" sldId="257"/>
            <ac:picMk id="5" creationId="{E21E2039-36F3-4C35-8CC9-9600C605ED95}"/>
          </ac:picMkLst>
        </pc:picChg>
      </pc:sldChg>
      <pc:sldChg chg="addSp new mod">
        <pc:chgData name="Eshan" userId="f0507bd5fd73d498" providerId="LiveId" clId="{B4F781FA-0901-4439-AD0F-65A670FCC03A}" dt="2021-12-11T11:14:19.492" v="5" actId="22"/>
        <pc:sldMkLst>
          <pc:docMk/>
          <pc:sldMk cId="2185490422" sldId="258"/>
        </pc:sldMkLst>
        <pc:picChg chg="add">
          <ac:chgData name="Eshan" userId="f0507bd5fd73d498" providerId="LiveId" clId="{B4F781FA-0901-4439-AD0F-65A670FCC03A}" dt="2021-12-11T11:14:19.492" v="5" actId="22"/>
          <ac:picMkLst>
            <pc:docMk/>
            <pc:sldMk cId="2185490422" sldId="258"/>
            <ac:picMk id="5" creationId="{19247E30-F3E2-434D-921F-F0D444828BD7}"/>
          </ac:picMkLst>
        </pc:picChg>
      </pc:sldChg>
      <pc:sldChg chg="addSp new mod">
        <pc:chgData name="Eshan" userId="f0507bd5fd73d498" providerId="LiveId" clId="{B4F781FA-0901-4439-AD0F-65A670FCC03A}" dt="2021-12-11T11:18:23.460" v="6" actId="22"/>
        <pc:sldMkLst>
          <pc:docMk/>
          <pc:sldMk cId="568308883" sldId="259"/>
        </pc:sldMkLst>
        <pc:picChg chg="add">
          <ac:chgData name="Eshan" userId="f0507bd5fd73d498" providerId="LiveId" clId="{B4F781FA-0901-4439-AD0F-65A670FCC03A}" dt="2021-12-11T11:18:23.460" v="6" actId="22"/>
          <ac:picMkLst>
            <pc:docMk/>
            <pc:sldMk cId="568308883" sldId="259"/>
            <ac:picMk id="5" creationId="{EA31B698-083E-4127-845F-4AE79A03EA20}"/>
          </ac:picMkLst>
        </pc:picChg>
      </pc:sldChg>
      <pc:sldChg chg="addSp new mod">
        <pc:chgData name="Eshan" userId="f0507bd5fd73d498" providerId="LiveId" clId="{B4F781FA-0901-4439-AD0F-65A670FCC03A}" dt="2021-12-11T11:21:32.576" v="7" actId="22"/>
        <pc:sldMkLst>
          <pc:docMk/>
          <pc:sldMk cId="1724665780" sldId="260"/>
        </pc:sldMkLst>
        <pc:picChg chg="add">
          <ac:chgData name="Eshan" userId="f0507bd5fd73d498" providerId="LiveId" clId="{B4F781FA-0901-4439-AD0F-65A670FCC03A}" dt="2021-12-11T11:21:32.576" v="7" actId="22"/>
          <ac:picMkLst>
            <pc:docMk/>
            <pc:sldMk cId="1724665780" sldId="260"/>
            <ac:picMk id="5" creationId="{8B264E47-60FD-430E-BD9B-4B22A3D31F15}"/>
          </ac:picMkLst>
        </pc:picChg>
      </pc:sldChg>
      <pc:sldChg chg="addSp new mod">
        <pc:chgData name="Eshan" userId="f0507bd5fd73d498" providerId="LiveId" clId="{B4F781FA-0901-4439-AD0F-65A670FCC03A}" dt="2021-12-11T11:27:57.589" v="14" actId="22"/>
        <pc:sldMkLst>
          <pc:docMk/>
          <pc:sldMk cId="1851953597" sldId="261"/>
        </pc:sldMkLst>
        <pc:picChg chg="add">
          <ac:chgData name="Eshan" userId="f0507bd5fd73d498" providerId="LiveId" clId="{B4F781FA-0901-4439-AD0F-65A670FCC03A}" dt="2021-12-11T11:23:22.887" v="11" actId="22"/>
          <ac:picMkLst>
            <pc:docMk/>
            <pc:sldMk cId="1851953597" sldId="261"/>
            <ac:picMk id="5" creationId="{6974D313-70FB-410E-8E21-61DE07B195B6}"/>
          </ac:picMkLst>
        </pc:picChg>
        <pc:picChg chg="add">
          <ac:chgData name="Eshan" userId="f0507bd5fd73d498" providerId="LiveId" clId="{B4F781FA-0901-4439-AD0F-65A670FCC03A}" dt="2021-12-11T11:24:37.683" v="12" actId="22"/>
          <ac:picMkLst>
            <pc:docMk/>
            <pc:sldMk cId="1851953597" sldId="261"/>
            <ac:picMk id="7" creationId="{2C210567-9E28-4F2D-AFBB-C8AA4473C521}"/>
          </ac:picMkLst>
        </pc:picChg>
        <pc:picChg chg="add">
          <ac:chgData name="Eshan" userId="f0507bd5fd73d498" providerId="LiveId" clId="{B4F781FA-0901-4439-AD0F-65A670FCC03A}" dt="2021-12-11T11:25:40.509" v="13" actId="22"/>
          <ac:picMkLst>
            <pc:docMk/>
            <pc:sldMk cId="1851953597" sldId="261"/>
            <ac:picMk id="9" creationId="{3819CDA5-F226-4E65-BA5E-15A20C12912B}"/>
          </ac:picMkLst>
        </pc:picChg>
        <pc:picChg chg="add">
          <ac:chgData name="Eshan" userId="f0507bd5fd73d498" providerId="LiveId" clId="{B4F781FA-0901-4439-AD0F-65A670FCC03A}" dt="2021-12-11T11:27:57.589" v="14" actId="22"/>
          <ac:picMkLst>
            <pc:docMk/>
            <pc:sldMk cId="1851953597" sldId="261"/>
            <ac:picMk id="11" creationId="{0DA605CE-ABE3-47EE-895E-1EF74C5AFE8C}"/>
          </ac:picMkLst>
        </pc:picChg>
      </pc:sldChg>
      <pc:sldChg chg="addSp new mod">
        <pc:chgData name="Eshan" userId="f0507bd5fd73d498" providerId="LiveId" clId="{B4F781FA-0901-4439-AD0F-65A670FCC03A}" dt="2021-12-11T11:30:11.100" v="15" actId="22"/>
        <pc:sldMkLst>
          <pc:docMk/>
          <pc:sldMk cId="968940453" sldId="262"/>
        </pc:sldMkLst>
        <pc:picChg chg="add">
          <ac:chgData name="Eshan" userId="f0507bd5fd73d498" providerId="LiveId" clId="{B4F781FA-0901-4439-AD0F-65A670FCC03A}" dt="2021-12-11T11:30:11.100" v="15" actId="22"/>
          <ac:picMkLst>
            <pc:docMk/>
            <pc:sldMk cId="968940453" sldId="262"/>
            <ac:picMk id="5" creationId="{693D2BF3-DA4A-445D-952A-2D2A920AD4DA}"/>
          </ac:picMkLst>
        </pc:picChg>
      </pc:sldChg>
      <pc:sldChg chg="addSp new mod">
        <pc:chgData name="Eshan" userId="f0507bd5fd73d498" providerId="LiveId" clId="{B4F781FA-0901-4439-AD0F-65A670FCC03A}" dt="2021-12-11T11:33:54.126" v="16" actId="22"/>
        <pc:sldMkLst>
          <pc:docMk/>
          <pc:sldMk cId="3583212771" sldId="263"/>
        </pc:sldMkLst>
        <pc:picChg chg="add">
          <ac:chgData name="Eshan" userId="f0507bd5fd73d498" providerId="LiveId" clId="{B4F781FA-0901-4439-AD0F-65A670FCC03A}" dt="2021-12-11T11:33:54.126" v="16" actId="22"/>
          <ac:picMkLst>
            <pc:docMk/>
            <pc:sldMk cId="3583212771" sldId="263"/>
            <ac:picMk id="5" creationId="{1171419E-C7B4-4F7D-B110-19E63102729E}"/>
          </ac:picMkLst>
        </pc:picChg>
      </pc:sldChg>
      <pc:sldChg chg="addSp new mod">
        <pc:chgData name="Eshan" userId="f0507bd5fd73d498" providerId="LiveId" clId="{B4F781FA-0901-4439-AD0F-65A670FCC03A}" dt="2021-12-11T11:34:10.226" v="19" actId="22"/>
        <pc:sldMkLst>
          <pc:docMk/>
          <pc:sldMk cId="4196161729" sldId="264"/>
        </pc:sldMkLst>
        <pc:picChg chg="add">
          <ac:chgData name="Eshan" userId="f0507bd5fd73d498" providerId="LiveId" clId="{B4F781FA-0901-4439-AD0F-65A670FCC03A}" dt="2021-12-11T11:34:10.226" v="19" actId="22"/>
          <ac:picMkLst>
            <pc:docMk/>
            <pc:sldMk cId="4196161729" sldId="264"/>
            <ac:picMk id="5" creationId="{8F00627F-F0F3-4DDA-BDA6-0588531CA034}"/>
          </ac:picMkLst>
        </pc:picChg>
      </pc:sldChg>
      <pc:sldChg chg="addSp new mod">
        <pc:chgData name="Eshan" userId="f0507bd5fd73d498" providerId="LiveId" clId="{B4F781FA-0901-4439-AD0F-65A670FCC03A}" dt="2021-12-11T11:34:28.071" v="20" actId="22"/>
        <pc:sldMkLst>
          <pc:docMk/>
          <pc:sldMk cId="2657546391" sldId="265"/>
        </pc:sldMkLst>
        <pc:picChg chg="add">
          <ac:chgData name="Eshan" userId="f0507bd5fd73d498" providerId="LiveId" clId="{B4F781FA-0901-4439-AD0F-65A670FCC03A}" dt="2021-12-11T11:34:28.071" v="20" actId="22"/>
          <ac:picMkLst>
            <pc:docMk/>
            <pc:sldMk cId="2657546391" sldId="265"/>
            <ac:picMk id="5" creationId="{BD7D89B8-4EF9-434F-AFE8-E22FA961926A}"/>
          </ac:picMkLst>
        </pc:picChg>
      </pc:sldChg>
      <pc:sldChg chg="addSp new mod">
        <pc:chgData name="Eshan" userId="f0507bd5fd73d498" providerId="LiveId" clId="{B4F781FA-0901-4439-AD0F-65A670FCC03A}" dt="2021-12-11T11:44:59.128" v="29" actId="22"/>
        <pc:sldMkLst>
          <pc:docMk/>
          <pc:sldMk cId="3544332760" sldId="266"/>
        </pc:sldMkLst>
        <pc:picChg chg="add">
          <ac:chgData name="Eshan" userId="f0507bd5fd73d498" providerId="LiveId" clId="{B4F781FA-0901-4439-AD0F-65A670FCC03A}" dt="2021-12-11T11:44:59.128" v="29" actId="22"/>
          <ac:picMkLst>
            <pc:docMk/>
            <pc:sldMk cId="3544332760" sldId="266"/>
            <ac:picMk id="5" creationId="{423EEFB4-88DE-479B-93BF-CB10D091E9A6}"/>
          </ac:picMkLst>
        </pc:picChg>
      </pc:sldChg>
      <pc:sldChg chg="addSp new mod">
        <pc:chgData name="Eshan" userId="f0507bd5fd73d498" providerId="LiveId" clId="{B4F781FA-0901-4439-AD0F-65A670FCC03A}" dt="2021-12-11T11:46:36.526" v="30" actId="22"/>
        <pc:sldMkLst>
          <pc:docMk/>
          <pc:sldMk cId="628146883" sldId="267"/>
        </pc:sldMkLst>
        <pc:picChg chg="add">
          <ac:chgData name="Eshan" userId="f0507bd5fd73d498" providerId="LiveId" clId="{B4F781FA-0901-4439-AD0F-65A670FCC03A}" dt="2021-12-11T11:46:36.526" v="30" actId="22"/>
          <ac:picMkLst>
            <pc:docMk/>
            <pc:sldMk cId="628146883" sldId="267"/>
            <ac:picMk id="5" creationId="{4DE82620-9C0C-41C9-A5FC-7DB299D6BD0D}"/>
          </ac:picMkLst>
        </pc:picChg>
      </pc:sldChg>
      <pc:sldChg chg="addSp new mod">
        <pc:chgData name="Eshan" userId="f0507bd5fd73d498" providerId="LiveId" clId="{B4F781FA-0901-4439-AD0F-65A670FCC03A}" dt="2021-12-11T11:47:39.195" v="31" actId="22"/>
        <pc:sldMkLst>
          <pc:docMk/>
          <pc:sldMk cId="163604149" sldId="268"/>
        </pc:sldMkLst>
        <pc:picChg chg="add">
          <ac:chgData name="Eshan" userId="f0507bd5fd73d498" providerId="LiveId" clId="{B4F781FA-0901-4439-AD0F-65A670FCC03A}" dt="2021-12-11T11:47:39.195" v="31" actId="22"/>
          <ac:picMkLst>
            <pc:docMk/>
            <pc:sldMk cId="163604149" sldId="268"/>
            <ac:picMk id="5" creationId="{36FDD1E2-A532-4D9E-9BC4-24AFE00BFD69}"/>
          </ac:picMkLst>
        </pc:picChg>
      </pc:sldChg>
      <pc:sldChg chg="addSp modSp new mod">
        <pc:chgData name="Eshan" userId="f0507bd5fd73d498" providerId="LiveId" clId="{B4F781FA-0901-4439-AD0F-65A670FCC03A}" dt="2021-12-11T11:48:17.786" v="33" actId="1035"/>
        <pc:sldMkLst>
          <pc:docMk/>
          <pc:sldMk cId="681428736" sldId="269"/>
        </pc:sldMkLst>
        <pc:picChg chg="add mod">
          <ac:chgData name="Eshan" userId="f0507bd5fd73d498" providerId="LiveId" clId="{B4F781FA-0901-4439-AD0F-65A670FCC03A}" dt="2021-12-11T11:48:17.786" v="33" actId="1035"/>
          <ac:picMkLst>
            <pc:docMk/>
            <pc:sldMk cId="681428736" sldId="269"/>
            <ac:picMk id="5" creationId="{8F713A87-27DC-4F72-97A7-3E23C01AB016}"/>
          </ac:picMkLst>
        </pc:picChg>
      </pc:sldChg>
      <pc:sldChg chg="addSp new mod">
        <pc:chgData name="Eshan" userId="f0507bd5fd73d498" providerId="LiveId" clId="{B4F781FA-0901-4439-AD0F-65A670FCC03A}" dt="2021-12-11T11:51:14.752" v="34" actId="22"/>
        <pc:sldMkLst>
          <pc:docMk/>
          <pc:sldMk cId="866355934" sldId="270"/>
        </pc:sldMkLst>
        <pc:picChg chg="add">
          <ac:chgData name="Eshan" userId="f0507bd5fd73d498" providerId="LiveId" clId="{B4F781FA-0901-4439-AD0F-65A670FCC03A}" dt="2021-12-11T11:51:14.752" v="34" actId="22"/>
          <ac:picMkLst>
            <pc:docMk/>
            <pc:sldMk cId="866355934" sldId="270"/>
            <ac:picMk id="5" creationId="{81606556-29C4-40D5-863E-AA237755E462}"/>
          </ac:picMkLst>
        </pc:picChg>
      </pc:sldChg>
      <pc:sldChg chg="addSp new mod">
        <pc:chgData name="Eshan" userId="f0507bd5fd73d498" providerId="LiveId" clId="{B4F781FA-0901-4439-AD0F-65A670FCC03A}" dt="2021-12-11T11:51:24.722" v="35" actId="22"/>
        <pc:sldMkLst>
          <pc:docMk/>
          <pc:sldMk cId="2877385734" sldId="271"/>
        </pc:sldMkLst>
        <pc:picChg chg="add">
          <ac:chgData name="Eshan" userId="f0507bd5fd73d498" providerId="LiveId" clId="{B4F781FA-0901-4439-AD0F-65A670FCC03A}" dt="2021-12-11T11:51:24.722" v="35" actId="22"/>
          <ac:picMkLst>
            <pc:docMk/>
            <pc:sldMk cId="2877385734" sldId="271"/>
            <ac:picMk id="5" creationId="{3D78AF30-EABA-458D-B655-86708015EC89}"/>
          </ac:picMkLst>
        </pc:picChg>
      </pc:sldChg>
      <pc:sldChg chg="addSp new mod">
        <pc:chgData name="Eshan" userId="f0507bd5fd73d498" providerId="LiveId" clId="{B4F781FA-0901-4439-AD0F-65A670FCC03A}" dt="2021-12-11T12:01:25.748" v="49" actId="22"/>
        <pc:sldMkLst>
          <pc:docMk/>
          <pc:sldMk cId="2909814399" sldId="272"/>
        </pc:sldMkLst>
        <pc:picChg chg="add">
          <ac:chgData name="Eshan" userId="f0507bd5fd73d498" providerId="LiveId" clId="{B4F781FA-0901-4439-AD0F-65A670FCC03A}" dt="2021-12-11T11:55:09.198" v="36" actId="22"/>
          <ac:picMkLst>
            <pc:docMk/>
            <pc:sldMk cId="2909814399" sldId="272"/>
            <ac:picMk id="5" creationId="{8778B4DD-3258-444A-9F59-7D40C92E290A}"/>
          </ac:picMkLst>
        </pc:picChg>
        <pc:picChg chg="add">
          <ac:chgData name="Eshan" userId="f0507bd5fd73d498" providerId="LiveId" clId="{B4F781FA-0901-4439-AD0F-65A670FCC03A}" dt="2021-12-11T11:56:05.436" v="37" actId="22"/>
          <ac:picMkLst>
            <pc:docMk/>
            <pc:sldMk cId="2909814399" sldId="272"/>
            <ac:picMk id="7" creationId="{4F5BB583-1CEF-4876-907E-7CBEBEB7DE06}"/>
          </ac:picMkLst>
        </pc:picChg>
        <pc:picChg chg="add">
          <ac:chgData name="Eshan" userId="f0507bd5fd73d498" providerId="LiveId" clId="{B4F781FA-0901-4439-AD0F-65A670FCC03A}" dt="2021-12-11T12:01:25.748" v="49" actId="22"/>
          <ac:picMkLst>
            <pc:docMk/>
            <pc:sldMk cId="2909814399" sldId="272"/>
            <ac:picMk id="9" creationId="{23539253-145B-4DC7-8F32-34F5606D09B5}"/>
          </ac:picMkLst>
        </pc:picChg>
      </pc:sldChg>
      <pc:sldChg chg="addSp new mod">
        <pc:chgData name="Eshan" userId="f0507bd5fd73d498" providerId="LiveId" clId="{B4F781FA-0901-4439-AD0F-65A670FCC03A}" dt="2021-12-11T11:57:43.659" v="38" actId="22"/>
        <pc:sldMkLst>
          <pc:docMk/>
          <pc:sldMk cId="1617741295" sldId="273"/>
        </pc:sldMkLst>
        <pc:picChg chg="add">
          <ac:chgData name="Eshan" userId="f0507bd5fd73d498" providerId="LiveId" clId="{B4F781FA-0901-4439-AD0F-65A670FCC03A}" dt="2021-12-11T11:57:43.659" v="38" actId="22"/>
          <ac:picMkLst>
            <pc:docMk/>
            <pc:sldMk cId="1617741295" sldId="273"/>
            <ac:picMk id="5" creationId="{29D31DED-BE38-4D20-8566-FE94AEA2AAD8}"/>
          </ac:picMkLst>
        </pc:picChg>
      </pc:sldChg>
      <pc:sldChg chg="addSp new mod">
        <pc:chgData name="Eshan" userId="f0507bd5fd73d498" providerId="LiveId" clId="{B4F781FA-0901-4439-AD0F-65A670FCC03A}" dt="2021-12-11T11:58:15.148" v="43" actId="22"/>
        <pc:sldMkLst>
          <pc:docMk/>
          <pc:sldMk cId="3291170174" sldId="274"/>
        </pc:sldMkLst>
        <pc:picChg chg="add">
          <ac:chgData name="Eshan" userId="f0507bd5fd73d498" providerId="LiveId" clId="{B4F781FA-0901-4439-AD0F-65A670FCC03A}" dt="2021-12-11T11:58:15.148" v="43" actId="22"/>
          <ac:picMkLst>
            <pc:docMk/>
            <pc:sldMk cId="3291170174" sldId="274"/>
            <ac:picMk id="5" creationId="{AE95C00F-1F7D-4D31-85C1-0DD01899C048}"/>
          </ac:picMkLst>
        </pc:picChg>
      </pc:sldChg>
      <pc:sldChg chg="addSp new mod">
        <pc:chgData name="Eshan" userId="f0507bd5fd73d498" providerId="LiveId" clId="{B4F781FA-0901-4439-AD0F-65A670FCC03A}" dt="2021-12-11T11:59:42.441" v="44" actId="22"/>
        <pc:sldMkLst>
          <pc:docMk/>
          <pc:sldMk cId="2441580549" sldId="275"/>
        </pc:sldMkLst>
        <pc:picChg chg="add">
          <ac:chgData name="Eshan" userId="f0507bd5fd73d498" providerId="LiveId" clId="{B4F781FA-0901-4439-AD0F-65A670FCC03A}" dt="2021-12-11T11:59:42.441" v="44" actId="22"/>
          <ac:picMkLst>
            <pc:docMk/>
            <pc:sldMk cId="2441580549" sldId="275"/>
            <ac:picMk id="5" creationId="{1C54410F-1DE2-4482-8C21-06DB1BF4ED7F}"/>
          </ac:picMkLst>
        </pc:picChg>
      </pc:sldChg>
      <pc:sldChg chg="addSp new mod">
        <pc:chgData name="Eshan" userId="f0507bd5fd73d498" providerId="LiveId" clId="{B4F781FA-0901-4439-AD0F-65A670FCC03A}" dt="2021-12-11T11:59:52.088" v="45" actId="22"/>
        <pc:sldMkLst>
          <pc:docMk/>
          <pc:sldMk cId="3031939110" sldId="276"/>
        </pc:sldMkLst>
        <pc:picChg chg="add">
          <ac:chgData name="Eshan" userId="f0507bd5fd73d498" providerId="LiveId" clId="{B4F781FA-0901-4439-AD0F-65A670FCC03A}" dt="2021-12-11T11:59:52.088" v="45" actId="22"/>
          <ac:picMkLst>
            <pc:docMk/>
            <pc:sldMk cId="3031939110" sldId="276"/>
            <ac:picMk id="5" creationId="{2D6B4596-2F3E-42B3-A2C0-22D4F772094F}"/>
          </ac:picMkLst>
        </pc:picChg>
      </pc:sldChg>
      <pc:sldChg chg="addSp new mod">
        <pc:chgData name="Eshan" userId="f0507bd5fd73d498" providerId="LiveId" clId="{B4F781FA-0901-4439-AD0F-65A670FCC03A}" dt="2021-12-11T12:00:09.855" v="46" actId="22"/>
        <pc:sldMkLst>
          <pc:docMk/>
          <pc:sldMk cId="1613259982" sldId="277"/>
        </pc:sldMkLst>
        <pc:picChg chg="add">
          <ac:chgData name="Eshan" userId="f0507bd5fd73d498" providerId="LiveId" clId="{B4F781FA-0901-4439-AD0F-65A670FCC03A}" dt="2021-12-11T12:00:09.855" v="46" actId="22"/>
          <ac:picMkLst>
            <pc:docMk/>
            <pc:sldMk cId="1613259982" sldId="277"/>
            <ac:picMk id="5" creationId="{2F8F37BA-FF21-40DB-A5A7-747828707A84}"/>
          </ac:picMkLst>
        </pc:picChg>
      </pc:sldChg>
      <pc:sldChg chg="addSp new mod">
        <pc:chgData name="Eshan" userId="f0507bd5fd73d498" providerId="LiveId" clId="{B4F781FA-0901-4439-AD0F-65A670FCC03A}" dt="2021-12-11T12:00:47.791" v="48" actId="22"/>
        <pc:sldMkLst>
          <pc:docMk/>
          <pc:sldMk cId="1129915741" sldId="278"/>
        </pc:sldMkLst>
        <pc:picChg chg="add">
          <ac:chgData name="Eshan" userId="f0507bd5fd73d498" providerId="LiveId" clId="{B4F781FA-0901-4439-AD0F-65A670FCC03A}" dt="2021-12-11T12:00:47.791" v="48" actId="22"/>
          <ac:picMkLst>
            <pc:docMk/>
            <pc:sldMk cId="1129915741" sldId="278"/>
            <ac:picMk id="5" creationId="{5FCDDE41-594A-4494-80D4-2D15139556B8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5A733-5EF2-4F2B-9218-191EAB69C1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FA97C-3A88-4291-8BBD-31F97E3F0D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BF43F-28B7-4618-BD8F-358274DB8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141B3-DB41-4ABB-84A5-F0C568DD09FE}" type="datetimeFigureOut">
              <a:rPr lang="en-US" smtClean="0"/>
              <a:t>11-Dec-21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6A5A72-C958-4A73-A79F-9EB5EA410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4635B9-44BE-4655-B072-485CE4F6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5CA55-3CE0-41E4-B22E-8D54B2CCB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25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E8BE2-3096-47CB-B11D-CAD2F62E4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8CAF20-0EB0-4232-B7B6-B5DE5E777C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28E7B-50B2-4730-9F4A-601554617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141B3-DB41-4ABB-84A5-F0C568DD09FE}" type="datetimeFigureOut">
              <a:rPr lang="en-US" smtClean="0"/>
              <a:t>11-Dec-21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AC767-32AE-427A-9CDB-CBE9CFE69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6C0601-EB4E-478A-A156-7F039F62B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5CA55-3CE0-41E4-B22E-8D54B2CCB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889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E1D4B7-4BCC-46D9-9B03-1BEC4978C6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EDBE1F-CBF7-406A-88DA-739AA3BB42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88C3C4-89AD-420B-98E7-9EFCC5F62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141B3-DB41-4ABB-84A5-F0C568DD09FE}" type="datetimeFigureOut">
              <a:rPr lang="en-US" smtClean="0"/>
              <a:t>11-Dec-21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472658-7E60-4C6E-95B8-41AE66DD4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969BC-7FAA-4899-9857-4A75E9AA7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5CA55-3CE0-41E4-B22E-8D54B2CCB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991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2A388-84B9-4CFD-965E-AD897BEC2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1C49E-F4FC-4997-BA5E-B3A7E17E6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E7C30-DE6E-4093-AA5D-9B114DA41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141B3-DB41-4ABB-84A5-F0C568DD09FE}" type="datetimeFigureOut">
              <a:rPr lang="en-US" smtClean="0"/>
              <a:t>11-Dec-21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8C350-8BEF-4011-84B5-8C51F9BC8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97C57-2AB0-4F82-B51C-609C47069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5CA55-3CE0-41E4-B22E-8D54B2CCB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804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CDD51-7D57-4E83-A665-33D560E77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C2D69F-9CBE-4650-8B8A-EF44E8AC6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E45394-B680-45A2-B03B-AFA4211A6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141B3-DB41-4ABB-84A5-F0C568DD09FE}" type="datetimeFigureOut">
              <a:rPr lang="en-US" smtClean="0"/>
              <a:t>11-Dec-21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699C0A-E107-43DC-9991-38FE41028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8C50B-2C2D-4152-A71A-7D7DE0E5A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5CA55-3CE0-41E4-B22E-8D54B2CCB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792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D6190-C204-4C43-983C-DA56D66CF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46E35-E85B-49F7-B3AF-EFA87A03E7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89FC42-549A-4566-A3DF-396972940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8A18B1-3320-42D0-84FB-BD5F0402C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141B3-DB41-4ABB-84A5-F0C568DD09FE}" type="datetimeFigureOut">
              <a:rPr lang="en-US" smtClean="0"/>
              <a:t>11-Dec-21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B9A88E-A0A8-4CC4-8C94-55915D402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2D6D26-F7A9-49C0-B8B7-FE0831FF3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5CA55-3CE0-41E4-B22E-8D54B2CCB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503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CD6BF-03BB-4F29-BC4D-3BCD3A3F2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975FAB-80C8-44CB-9E17-D427836028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1C5CF-9062-4EDC-9C2F-B66506F659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2BE1B8-1104-43DE-8313-B037105A60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534650-CE88-41B5-A25E-E2DF52BB8D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0EA529-4574-4F17-BE17-341F294A4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141B3-DB41-4ABB-84A5-F0C568DD09FE}" type="datetimeFigureOut">
              <a:rPr lang="en-US" smtClean="0"/>
              <a:t>11-Dec-21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922F82-01CB-4694-86F2-78905868B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6A27BB-1863-4D97-9586-3388B84E5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5CA55-3CE0-41E4-B22E-8D54B2CCB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908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1083A-368F-4BD6-B7A0-A093C6A77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494636-7FF3-45CB-AF88-80E3AB40E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141B3-DB41-4ABB-84A5-F0C568DD09FE}" type="datetimeFigureOut">
              <a:rPr lang="en-US" smtClean="0"/>
              <a:t>11-Dec-21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F28267-BC04-40E0-BB43-F9FA31FBF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2E2A51-83F9-44FA-A105-14089B3E0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5CA55-3CE0-41E4-B22E-8D54B2CCB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017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EA84FC-E1A3-4D70-AD69-820439DCB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141B3-DB41-4ABB-84A5-F0C568DD09FE}" type="datetimeFigureOut">
              <a:rPr lang="en-US" smtClean="0"/>
              <a:t>11-Dec-21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52F2D5-8D79-47D6-9633-1DDDEA419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B187FB-84FA-4DFC-9DAA-0098772CE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5CA55-3CE0-41E4-B22E-8D54B2CCB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20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260D8-2D9F-4AFA-A4F4-4253AFFC0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71889-5BA4-4B2F-A8A6-1087B481B9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3730D4-C890-4638-8DD8-007979B24B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AA24AA-2634-47D5-BBC2-F75BEC1B4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141B3-DB41-4ABB-84A5-F0C568DD09FE}" type="datetimeFigureOut">
              <a:rPr lang="en-US" smtClean="0"/>
              <a:t>11-Dec-21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0C8CCF-6965-4C5C-B7DE-D3F473454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C1C575-FE25-433E-960A-AD66A4386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5CA55-3CE0-41E4-B22E-8D54B2CCB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506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E53C6-298A-4DE8-A13F-28A5AEBBA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BD90C3-2C81-470D-B835-AD0CE04C61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5CFCA9-60FF-479E-B71F-8645390D33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17B31-CC11-45AE-AB6E-4E012D12E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141B3-DB41-4ABB-84A5-F0C568DD09FE}" type="datetimeFigureOut">
              <a:rPr lang="en-US" smtClean="0"/>
              <a:t>11-Dec-21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995537-6F82-49AA-8097-CAD70FC79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0D1283-6A05-4DE5-B118-3CCC7633F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5CA55-3CE0-41E4-B22E-8D54B2CCB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207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18B5B7-FA79-45DB-BFC5-0B1313725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8C8B15-F3BC-4EBE-AD9C-DE1C347B77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B72D1-6E0B-43D8-94E8-39F9AD77F5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9141B3-DB41-4ABB-84A5-F0C568DD09FE}" type="datetimeFigureOut">
              <a:rPr lang="en-US" smtClean="0"/>
              <a:t>11-Dec-21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2CDFE6-E74F-47B5-9224-AF51CC6FB6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DC453D-986E-4CD7-840A-BDA9C75C37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C5CA55-3CE0-41E4-B22E-8D54B2CCB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454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1BA05-D953-465B-8FE0-723C3D145B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6A880-E346-4B44-B5B5-B529C0E837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DE1B77-7626-44C8-8F89-BBD4D0587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947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711B0-6F18-4451-A574-DB6B74677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FEDBA-C069-44AF-81E8-BCBBF18D40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7D89B8-4EF9-434F-AFE8-E22FA9619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546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97B50-6D85-4CE3-9CEF-717A8752C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003C0-8CB0-4B42-B700-7693A2E4E3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3EEFB4-88DE-479B-93BF-CB10D091E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332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24511-85F9-4A1E-80C6-29E480FBA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7C05A-01EF-44E3-AE74-6E6CEA5995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E82620-9C0C-41C9-A5FC-7DB299D6B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146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B8AED-35ED-4616-81B2-A2A001BA4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CE183-855F-4B3B-BC90-C6857FBB47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FDD1E2-A532-4D9E-9BC4-24AFE00BFD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04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D7B62-D106-4D50-BBB5-FDBDB2682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030B0-D0E5-48AA-A0D0-D8061A206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713A87-27DC-4F72-97A7-3E23C01AB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524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4287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FF8C0-BF46-4026-BA30-2B0C62A9D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C8C9D-2670-42D8-8D5F-01E90647BF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606556-29C4-40D5-863E-AA237755E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3559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27EE2-28FC-490F-B02B-B283F272E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726E9-014A-4749-94C3-39C0313E8A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78AF30-EABA-458D-B655-86708015E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3857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BEBE4-6F43-4FDB-9D5E-5E1CE1CFD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8C2CE-7A1C-4412-8561-B6F0055D8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78B4DD-3258-444A-9F59-7D40C92E2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5BB583-1CEF-4876-907E-7CBEBEB7D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3539253-145B-4DC7-8F32-34F5606D09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814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9F75D-93DA-4320-9F8B-22AC1CC89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AC8DD-71E6-4E12-892B-DD360D7017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D31DED-BE38-4D20-8566-FE94AEA2AA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7412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FE099-BC1A-4171-82A1-F6B7CF75B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2EA27-3A0E-49BA-BBA2-9872586476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95C00F-1F7D-4D31-85C1-0DD01899C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170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B1CD9-ACE5-4A2F-804D-7C8C867DA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B5DC2-39C8-4AC8-9A2F-C89F8CA670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1E2039-36F3-4C35-8CC9-9600C605E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9857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74FB9-77B1-457D-889C-CC619B313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3EAA6-E5CE-4524-88AA-816CEAC15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54410F-1DE2-4482-8C21-06DB1BF4E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5805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03ABC-2155-48F1-B8A9-80FF8F6EF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FE58B-C6AD-45C5-A679-467ED5CEBD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6B4596-2F3E-42B3-A2C0-22D4F7720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9391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1CA3C-B9FF-4573-B6AE-E7D8B7901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4936B-C040-436A-B7BD-F139474FA8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8F37BA-FF21-40DB-A5A7-747828707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2599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DBB77-6FA1-4095-85A2-3840224E9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1D74A-3C61-4C75-B0CD-72A08FCFA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CDDE41-594A-4494-80D4-2D1513955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915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F055D-8721-4B4B-8E19-12595462D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39E7A-0A0A-4EB6-8706-BEA285FE60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247E30-F3E2-434D-921F-F0D444828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490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1CF20-BE2B-4735-869B-4915671F3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6D9A3-C7DE-4A7F-B7E1-64E0747107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31B698-083E-4127-845F-4AE79A03E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308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C9AAF-7CBC-4806-8FC5-86AC4BE63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903D9-FC76-41F3-BAA1-00116C2D57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264E47-60FD-430E-BD9B-4B22A3D31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665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B7301-7571-4CD0-868F-5BC6B5B30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A1C84-0BE2-4F5E-B90E-0317F81391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74D313-70FB-410E-8E21-61DE07B195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210567-9E28-4F2D-AFBB-C8AA4473C5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819CDA5-F226-4E65-BA5E-15A20C1291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A605CE-ABE3-47EE-895E-1EF74C5AFE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9535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7ED37-9CCF-4612-9E5A-4676BA4B4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CA67E-EA34-46AA-B46A-B25FD9ED2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3D2BF3-DA4A-445D-952A-2D2A920AD4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940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EFF99-494E-4E5A-A56D-2CD742FCD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BAC1A-9173-42E3-99C3-33D566C6E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71419E-C7B4-4F7D-B110-19E631027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212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9D54E-05F9-4CCE-90CD-63C0C65A3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A9850-BA2B-4C2E-923D-584B51D46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00627F-F0F3-4DDA-BDA6-0588531CA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161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0</Words>
  <Application>Microsoft Office PowerPoint</Application>
  <PresentationFormat>Widescreen</PresentationFormat>
  <Paragraphs>0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Eshan</dc:creator>
  <cp:lastModifiedBy>Eshan</cp:lastModifiedBy>
  <cp:revision>5</cp:revision>
  <dcterms:created xsi:type="dcterms:W3CDTF">2021-12-11T11:09:25Z</dcterms:created>
  <dcterms:modified xsi:type="dcterms:W3CDTF">2021-12-11T12:01:28Z</dcterms:modified>
</cp:coreProperties>
</file>

<file path=docProps/thumbnail.jpeg>
</file>